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07cd45d6e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207cd45d6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207cd45d6e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207cd45d6e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207cd45d6e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207cd45d6e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207cd45d6e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207cd45d6e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207cd45d6e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207cd45d6e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207cd45d6e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207cd45d6e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311700" y="31949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000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</a:t>
            </a:r>
            <a:endParaRPr sz="2000">
              <a:solidFill>
                <a:srgbClr val="26262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502375" y="4085650"/>
            <a:ext cx="4746300" cy="106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Autores</a:t>
            </a:r>
            <a:endParaRPr sz="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950" y="-239825"/>
            <a:ext cx="7736150" cy="343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OBJETIVO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97375" y="2865075"/>
            <a:ext cx="2568825" cy="25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PROBLEMA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97375" y="2865075"/>
            <a:ext cx="2568825" cy="25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METODOLOGIA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8227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69850" marR="86995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97375" y="2865075"/>
            <a:ext cx="2568825" cy="25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ANÁLISE E RESULTADOS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69850" marR="89535" rtl="0" algn="just">
              <a:lnSpc>
                <a:spcPct val="151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97375" y="2941275"/>
            <a:ext cx="2568825" cy="25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CONSIDERAÇÕES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5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97375" y="2865075"/>
            <a:ext cx="2568825" cy="25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267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97375" y="2865075"/>
            <a:ext cx="2568825" cy="25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