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207cd45d6e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207cd45d6e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207cd45d6e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207cd45d6e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207cd45d6e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207cd45d6e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2207cd45d6e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2207cd45d6e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07cd45d6e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07cd45d6e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207cd45d6e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207cd45d6e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311700" y="31949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2000">
                <a:solidFill>
                  <a:srgbClr val="262626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</a:t>
            </a:r>
            <a:endParaRPr sz="2000">
              <a:solidFill>
                <a:srgbClr val="262626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502375" y="4085650"/>
            <a:ext cx="4746300" cy="10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Autores</a:t>
            </a:r>
            <a:endParaRPr sz="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2950" y="-239825"/>
            <a:ext cx="7736150" cy="343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OBJETIVO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97375" y="2865075"/>
            <a:ext cx="2568825" cy="25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PROBLEMA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97375" y="2865075"/>
            <a:ext cx="2568825" cy="25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METODOLOGIA</a:t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8227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69850" marR="86995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97375" y="2865075"/>
            <a:ext cx="2568825" cy="25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ANÁLISE E RESULTADOS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457200" lvl="0" marL="69850" marR="89535" rtl="0" algn="just">
              <a:lnSpc>
                <a:spcPct val="151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97375" y="2941275"/>
            <a:ext cx="2568825" cy="25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CONSIDERAÇÕES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350">
              <a:solidFill>
                <a:schemeClr val="dk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97375" y="2865075"/>
            <a:ext cx="2568825" cy="25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2673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REFERÊNCIAS</a:t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863550"/>
            <a:ext cx="8520600" cy="3416400"/>
          </a:xfrm>
          <a:prstGeom prst="rect">
            <a:avLst/>
          </a:prstGeom>
          <a:noFill/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</a:endParaRPr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297375" y="2865075"/>
            <a:ext cx="2568825" cy="256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